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1"/>
  </p:notesMasterIdLst>
  <p:handoutMasterIdLst>
    <p:handoutMasterId r:id="rId82"/>
  </p:handoutMasterIdLst>
  <p:sldIdLst>
    <p:sldId id="336" r:id="rId2"/>
    <p:sldId id="458" r:id="rId3"/>
    <p:sldId id="460" r:id="rId4"/>
    <p:sldId id="459" r:id="rId5"/>
    <p:sldId id="461" r:id="rId6"/>
    <p:sldId id="462" r:id="rId7"/>
    <p:sldId id="258" r:id="rId8"/>
    <p:sldId id="456" r:id="rId9"/>
    <p:sldId id="457" r:id="rId10"/>
    <p:sldId id="259" r:id="rId11"/>
    <p:sldId id="392" r:id="rId12"/>
    <p:sldId id="399" r:id="rId13"/>
    <p:sldId id="400" r:id="rId14"/>
    <p:sldId id="401" r:id="rId15"/>
    <p:sldId id="402" r:id="rId16"/>
    <p:sldId id="404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07" r:id="rId25"/>
    <p:sldId id="417" r:id="rId26"/>
    <p:sldId id="383" r:id="rId27"/>
    <p:sldId id="409" r:id="rId28"/>
    <p:sldId id="418" r:id="rId29"/>
    <p:sldId id="419" r:id="rId30"/>
    <p:sldId id="410" r:id="rId31"/>
    <p:sldId id="384" r:id="rId32"/>
    <p:sldId id="394" r:id="rId33"/>
    <p:sldId id="424" r:id="rId34"/>
    <p:sldId id="425" r:id="rId35"/>
    <p:sldId id="423" r:id="rId36"/>
    <p:sldId id="426" r:id="rId37"/>
    <p:sldId id="385" r:id="rId38"/>
    <p:sldId id="386" r:id="rId39"/>
    <p:sldId id="428" r:id="rId40"/>
    <p:sldId id="431" r:id="rId41"/>
    <p:sldId id="395" r:id="rId42"/>
    <p:sldId id="430" r:id="rId43"/>
    <p:sldId id="433" r:id="rId44"/>
    <p:sldId id="434" r:id="rId45"/>
    <p:sldId id="437" r:id="rId46"/>
    <p:sldId id="438" r:id="rId47"/>
    <p:sldId id="439" r:id="rId48"/>
    <p:sldId id="440" r:id="rId49"/>
    <p:sldId id="441" r:id="rId50"/>
    <p:sldId id="444" r:id="rId51"/>
    <p:sldId id="448" r:id="rId52"/>
    <p:sldId id="449" r:id="rId53"/>
    <p:sldId id="445" r:id="rId54"/>
    <p:sldId id="450" r:id="rId55"/>
    <p:sldId id="374" r:id="rId56"/>
    <p:sldId id="446" r:id="rId57"/>
    <p:sldId id="451" r:id="rId58"/>
    <p:sldId id="452" r:id="rId59"/>
    <p:sldId id="454" r:id="rId60"/>
    <p:sldId id="453" r:id="rId61"/>
    <p:sldId id="375" r:id="rId62"/>
    <p:sldId id="447" r:id="rId63"/>
    <p:sldId id="267" r:id="rId64"/>
    <p:sldId id="272" r:id="rId65"/>
    <p:sldId id="282" r:id="rId66"/>
    <p:sldId id="283" r:id="rId67"/>
    <p:sldId id="284" r:id="rId68"/>
    <p:sldId id="285" r:id="rId69"/>
    <p:sldId id="274" r:id="rId70"/>
    <p:sldId id="275" r:id="rId71"/>
    <p:sldId id="276" r:id="rId72"/>
    <p:sldId id="277" r:id="rId73"/>
    <p:sldId id="278" r:id="rId74"/>
    <p:sldId id="279" r:id="rId75"/>
    <p:sldId id="269" r:id="rId76"/>
    <p:sldId id="280" r:id="rId77"/>
    <p:sldId id="455" r:id="rId78"/>
    <p:sldId id="270" r:id="rId79"/>
    <p:sldId id="260" r:id="rId8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88" autoAdjust="0"/>
    <p:restoredTop sz="94798" autoAdjust="0"/>
  </p:normalViewPr>
  <p:slideViewPr>
    <p:cSldViewPr snapToGrid="0">
      <p:cViewPr varScale="1">
        <p:scale>
          <a:sx n="104" d="100"/>
          <a:sy n="104" d="100"/>
        </p:scale>
        <p:origin x="216" y="408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10/2/24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39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58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DBB73-E91A-4848-955F-54C73CD6486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96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10/2/24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42F-62BC-A694-188D-390A63042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B8BA0-4719-4825-7D4D-C52F7C75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3" y="2348469"/>
            <a:ext cx="8756651" cy="480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E40A723-9E36-C2E3-8A48-6E66F507D9C0}"/>
              </a:ext>
            </a:extLst>
          </p:cNvPr>
          <p:cNvGrpSpPr/>
          <p:nvPr/>
        </p:nvGrpSpPr>
        <p:grpSpPr>
          <a:xfrm>
            <a:off x="-28745" y="2348469"/>
            <a:ext cx="432488" cy="480640"/>
            <a:chOff x="2125361" y="4164227"/>
            <a:chExt cx="481915" cy="917245"/>
          </a:xfrm>
        </p:grpSpPr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A16545AA-25F1-733D-2ECA-21D741135DD3}"/>
                </a:ext>
              </a:extLst>
            </p:cNvPr>
            <p:cNvSpPr/>
            <p:nvPr/>
          </p:nvSpPr>
          <p:spPr bwMode="auto">
            <a:xfrm>
              <a:off x="2162432" y="4164227"/>
              <a:ext cx="444844" cy="543697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48CA4AEE-BC5A-2E4B-58EB-F2F032769C33}"/>
                </a:ext>
              </a:extLst>
            </p:cNvPr>
            <p:cNvSpPr/>
            <p:nvPr/>
          </p:nvSpPr>
          <p:spPr bwMode="auto">
            <a:xfrm flipH="1" flipV="1">
              <a:off x="2125361" y="4600832"/>
              <a:ext cx="444844" cy="480640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257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D919-1B1A-8347-3FAA-47AD5E24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FA6C4-F331-36E0-223E-67972D425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FF9C-04DC-6F61-14E0-C66327A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0" r="43117" b="2636"/>
          <a:stretch/>
        </p:blipFill>
        <p:spPr>
          <a:xfrm>
            <a:off x="-41480" y="1801884"/>
            <a:ext cx="9470800" cy="4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6FA5-24C1-310D-40AA-1B8B182A35E9}"/>
              </a:ext>
            </a:extLst>
          </p:cNvPr>
          <p:cNvSpPr txBox="1"/>
          <p:nvPr/>
        </p:nvSpPr>
        <p:spPr>
          <a:xfrm>
            <a:off x="666535" y="2828835"/>
            <a:ext cx="826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Moved to 17th of O</a:t>
            </a:r>
            <a:r>
              <a:rPr lang="en-GB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t. in aula e-Learning</a:t>
            </a:r>
          </a:p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plesso RCOST 2nd floor (tentatively 4PM?)</a:t>
            </a:r>
          </a:p>
        </p:txBody>
      </p:sp>
    </p:spTree>
    <p:extLst>
      <p:ext uri="{BB962C8B-B14F-4D97-AF65-F5344CB8AC3E}">
        <p14:creationId xmlns:p14="http://schemas.microsoft.com/office/powerpoint/2010/main" val="2530379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Architecture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77332"/>
              </p:ext>
            </p:extLst>
          </p:nvPr>
        </p:nvGraphicFramePr>
        <p:xfrm>
          <a:off x="321276" y="543697"/>
          <a:ext cx="8497330" cy="4472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38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422292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E8F9-2890-AF23-520D-972613B9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5283F-1AAD-FE96-C42C-6258A9F6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3248"/>
            <a:ext cx="9199801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569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</TotalTime>
  <Pages>49</Pages>
  <Words>5446</Words>
  <Application>Microsoft Macintosh PowerPoint</Application>
  <PresentationFormat>On-screen Show (4:3)</PresentationFormat>
  <Paragraphs>729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473</cp:revision>
  <cp:lastPrinted>1996-04-04T10:27:56Z</cp:lastPrinted>
  <dcterms:created xsi:type="dcterms:W3CDTF">1996-06-15T03:21:08Z</dcterms:created>
  <dcterms:modified xsi:type="dcterms:W3CDTF">2024-10-03T10:54:52Z</dcterms:modified>
</cp:coreProperties>
</file>